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24"/>
  </p:notesMasterIdLst>
  <p:handoutMasterIdLst>
    <p:handoutMasterId r:id="rId25"/>
  </p:handoutMasterIdLst>
  <p:sldIdLst>
    <p:sldId id="393" r:id="rId6"/>
    <p:sldId id="431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434" r:id="rId22"/>
    <p:sldId id="3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9A14CC23-35B2-483C-8FF7-86CB3F3070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212FA87C-CB04-4EBD-BD11-237DE584C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9332" name="Header Placeholder 3">
            <a:extLst>
              <a:ext uri="{FF2B5EF4-FFF2-40B4-BE49-F238E27FC236}">
                <a16:creationId xmlns:a16="http://schemas.microsoft.com/office/drawing/2014/main" id="{A93E816D-9990-4C47-BB9F-BF31FA6EB2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99333" name="Date Placeholder 4">
            <a:extLst>
              <a:ext uri="{FF2B5EF4-FFF2-40B4-BE49-F238E27FC236}">
                <a16:creationId xmlns:a16="http://schemas.microsoft.com/office/drawing/2014/main" id="{D3F8F9C7-0FFC-4838-BF5A-ABAEA48D9B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99334" name="Footer Placeholder 5">
            <a:extLst>
              <a:ext uri="{FF2B5EF4-FFF2-40B4-BE49-F238E27FC236}">
                <a16:creationId xmlns:a16="http://schemas.microsoft.com/office/drawing/2014/main" id="{864736CC-F268-4EDE-9C6C-52C15AEA8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99335" name="Slide Number Placeholder 6">
            <a:extLst>
              <a:ext uri="{FF2B5EF4-FFF2-40B4-BE49-F238E27FC236}">
                <a16:creationId xmlns:a16="http://schemas.microsoft.com/office/drawing/2014/main" id="{6FAFE2FD-3BF3-4EC0-8A0A-33C9FEB6C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2C0DA-A987-4FE5-80BF-C323D37AACCB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>
            <a:extLst>
              <a:ext uri="{FF2B5EF4-FFF2-40B4-BE49-F238E27FC236}">
                <a16:creationId xmlns:a16="http://schemas.microsoft.com/office/drawing/2014/main" id="{4B888BCD-9A4B-4E1B-838B-E8582FD141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19811" name="Notes Placeholder 2">
            <a:extLst>
              <a:ext uri="{FF2B5EF4-FFF2-40B4-BE49-F238E27FC236}">
                <a16:creationId xmlns:a16="http://schemas.microsoft.com/office/drawing/2014/main" id="{F2294774-5A2D-4C9A-8FA0-B6EDC0B83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: goShopping_IpLookup.txt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Contains the details of all users who accessed the website.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 Data Description: 6 fields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note: The fields are seperated by comma (,) delimiter.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IP address of the user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Country: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country where the IP address accessed the website.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state of the country where the IP address accessed the website.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city of the country where the IP address accessed the website.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ApproxLat: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Approximate latitude where the IP address accessed the website.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ApproxLng: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Approximate longitude where the IP address accessed the website.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9812" name="Header Placeholder 3">
            <a:extLst>
              <a:ext uri="{FF2B5EF4-FFF2-40B4-BE49-F238E27FC236}">
                <a16:creationId xmlns:a16="http://schemas.microsoft.com/office/drawing/2014/main" id="{A44335C8-CA9C-4ADE-933E-C7790DA3EC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19813" name="Date Placeholder 4">
            <a:extLst>
              <a:ext uri="{FF2B5EF4-FFF2-40B4-BE49-F238E27FC236}">
                <a16:creationId xmlns:a16="http://schemas.microsoft.com/office/drawing/2014/main" id="{E7866AB3-864E-4542-B5A9-E4441309A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19814" name="Footer Placeholder 5">
            <a:extLst>
              <a:ext uri="{FF2B5EF4-FFF2-40B4-BE49-F238E27FC236}">
                <a16:creationId xmlns:a16="http://schemas.microsoft.com/office/drawing/2014/main" id="{C21FB1C2-CBC3-43DE-8715-EF7DC3F64C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19815" name="Slide Number Placeholder 6">
            <a:extLst>
              <a:ext uri="{FF2B5EF4-FFF2-40B4-BE49-F238E27FC236}">
                <a16:creationId xmlns:a16="http://schemas.microsoft.com/office/drawing/2014/main" id="{5A8FB31E-693E-46F2-82EE-FD2D41838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B6F4D-F078-4623-8B3A-FB8550B29CC6}" type="slidenum">
              <a:rPr lang="en-US" altLang="en-US" sz="1000"/>
              <a:pPr/>
              <a:t>12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>
            <a:extLst>
              <a:ext uri="{FF2B5EF4-FFF2-40B4-BE49-F238E27FC236}">
                <a16:creationId xmlns:a16="http://schemas.microsoft.com/office/drawing/2014/main" id="{FF2F870E-5DA6-42AC-A6B5-DAB6EDB7F1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21859" name="Notes Placeholder 2">
            <a:extLst>
              <a:ext uri="{FF2B5EF4-FFF2-40B4-BE49-F238E27FC236}">
                <a16:creationId xmlns:a16="http://schemas.microsoft.com/office/drawing/2014/main" id="{55EBEAB6-DD61-4D70-9F17-8DFB75AF2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1860" name="Header Placeholder 3">
            <a:extLst>
              <a:ext uri="{FF2B5EF4-FFF2-40B4-BE49-F238E27FC236}">
                <a16:creationId xmlns:a16="http://schemas.microsoft.com/office/drawing/2014/main" id="{BB597A1A-9D79-4F95-B34E-74C1FB56CA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21861" name="Date Placeholder 4">
            <a:extLst>
              <a:ext uri="{FF2B5EF4-FFF2-40B4-BE49-F238E27FC236}">
                <a16:creationId xmlns:a16="http://schemas.microsoft.com/office/drawing/2014/main" id="{96BF569D-58D6-4500-B68D-FEDC4FDFC3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21862" name="Footer Placeholder 5">
            <a:extLst>
              <a:ext uri="{FF2B5EF4-FFF2-40B4-BE49-F238E27FC236}">
                <a16:creationId xmlns:a16="http://schemas.microsoft.com/office/drawing/2014/main" id="{C239D5E9-9FC9-42CC-9A91-B0A681E23E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21863" name="Slide Number Placeholder 6">
            <a:extLst>
              <a:ext uri="{FF2B5EF4-FFF2-40B4-BE49-F238E27FC236}">
                <a16:creationId xmlns:a16="http://schemas.microsoft.com/office/drawing/2014/main" id="{C2F5EE5C-4E05-404C-B245-72C3880AC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47FD20-03B9-4D77-A966-7367398AA446}" type="slidenum">
              <a:rPr lang="en-US" altLang="en-US" sz="1000"/>
              <a:pPr/>
              <a:t>13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>
            <a:extLst>
              <a:ext uri="{FF2B5EF4-FFF2-40B4-BE49-F238E27FC236}">
                <a16:creationId xmlns:a16="http://schemas.microsoft.com/office/drawing/2014/main" id="{4A61D852-4F20-40BD-AB4E-70BA6421F4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23907" name="Notes Placeholder 2">
            <a:extLst>
              <a:ext uri="{FF2B5EF4-FFF2-40B4-BE49-F238E27FC236}">
                <a16:creationId xmlns:a16="http://schemas.microsoft.com/office/drawing/2014/main" id="{AA5135E6-0B5A-4A9B-A2D8-65E4E2EC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3908" name="Header Placeholder 3">
            <a:extLst>
              <a:ext uri="{FF2B5EF4-FFF2-40B4-BE49-F238E27FC236}">
                <a16:creationId xmlns:a16="http://schemas.microsoft.com/office/drawing/2014/main" id="{7683F7F6-018D-441F-B1B7-087B97FBBB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23909" name="Date Placeholder 4">
            <a:extLst>
              <a:ext uri="{FF2B5EF4-FFF2-40B4-BE49-F238E27FC236}">
                <a16:creationId xmlns:a16="http://schemas.microsoft.com/office/drawing/2014/main" id="{92E36352-CDCA-4819-91AC-DD092CA0C3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23910" name="Footer Placeholder 5">
            <a:extLst>
              <a:ext uri="{FF2B5EF4-FFF2-40B4-BE49-F238E27FC236}">
                <a16:creationId xmlns:a16="http://schemas.microsoft.com/office/drawing/2014/main" id="{C7D63E17-0D82-437F-8E1C-A00A41B08B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23911" name="Slide Number Placeholder 6">
            <a:extLst>
              <a:ext uri="{FF2B5EF4-FFF2-40B4-BE49-F238E27FC236}">
                <a16:creationId xmlns:a16="http://schemas.microsoft.com/office/drawing/2014/main" id="{5E0120CB-1859-493B-A282-B3F6067FAE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25048E-498C-4B4A-B3AD-58FFD4BA5A20}" type="slidenum">
              <a:rPr lang="en-US" altLang="en-US" sz="1000"/>
              <a:pPr/>
              <a:t>14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>
            <a:extLst>
              <a:ext uri="{FF2B5EF4-FFF2-40B4-BE49-F238E27FC236}">
                <a16:creationId xmlns:a16="http://schemas.microsoft.com/office/drawing/2014/main" id="{144A10A0-6F5E-49BA-A68C-1198F79A5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25955" name="Notes Placeholder 2">
            <a:extLst>
              <a:ext uri="{FF2B5EF4-FFF2-40B4-BE49-F238E27FC236}">
                <a16:creationId xmlns:a16="http://schemas.microsoft.com/office/drawing/2014/main" id="{7A797F88-C05B-47D5-A4A1-32F02E662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5956" name="Header Placeholder 3">
            <a:extLst>
              <a:ext uri="{FF2B5EF4-FFF2-40B4-BE49-F238E27FC236}">
                <a16:creationId xmlns:a16="http://schemas.microsoft.com/office/drawing/2014/main" id="{6C56D2A6-7F33-4EE0-AE56-A1D348BA4E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25957" name="Date Placeholder 4">
            <a:extLst>
              <a:ext uri="{FF2B5EF4-FFF2-40B4-BE49-F238E27FC236}">
                <a16:creationId xmlns:a16="http://schemas.microsoft.com/office/drawing/2014/main" id="{03BAE102-30EE-4DB7-933D-2D2F53C37F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25958" name="Footer Placeholder 5">
            <a:extLst>
              <a:ext uri="{FF2B5EF4-FFF2-40B4-BE49-F238E27FC236}">
                <a16:creationId xmlns:a16="http://schemas.microsoft.com/office/drawing/2014/main" id="{56AF0B61-810F-4D9C-9BEA-31EF0FC9F4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25959" name="Slide Number Placeholder 6">
            <a:extLst>
              <a:ext uri="{FF2B5EF4-FFF2-40B4-BE49-F238E27FC236}">
                <a16:creationId xmlns:a16="http://schemas.microsoft.com/office/drawing/2014/main" id="{845F4EF9-902F-4E58-8FAE-EA1D86C8BD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B07311-FA87-4E46-B7B1-9FE2CFAB200A}" type="slidenum">
              <a:rPr lang="en-US" altLang="en-US" sz="1000"/>
              <a:pPr/>
              <a:t>15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>
            <a:extLst>
              <a:ext uri="{FF2B5EF4-FFF2-40B4-BE49-F238E27FC236}">
                <a16:creationId xmlns:a16="http://schemas.microsoft.com/office/drawing/2014/main" id="{FF314DE8-E37E-4FA5-AEBD-EE80621F5C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28003" name="Notes Placeholder 2">
            <a:extLst>
              <a:ext uri="{FF2B5EF4-FFF2-40B4-BE49-F238E27FC236}">
                <a16:creationId xmlns:a16="http://schemas.microsoft.com/office/drawing/2014/main" id="{57544D0C-EF6C-4D77-B2F4-DC4A43550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8004" name="Header Placeholder 3">
            <a:extLst>
              <a:ext uri="{FF2B5EF4-FFF2-40B4-BE49-F238E27FC236}">
                <a16:creationId xmlns:a16="http://schemas.microsoft.com/office/drawing/2014/main" id="{C0807F7D-FDB7-4BDC-BE6E-A464592F45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28005" name="Date Placeholder 4">
            <a:extLst>
              <a:ext uri="{FF2B5EF4-FFF2-40B4-BE49-F238E27FC236}">
                <a16:creationId xmlns:a16="http://schemas.microsoft.com/office/drawing/2014/main" id="{7FE48DCA-E0D3-4F99-A090-2A4A8F6549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28006" name="Footer Placeholder 5">
            <a:extLst>
              <a:ext uri="{FF2B5EF4-FFF2-40B4-BE49-F238E27FC236}">
                <a16:creationId xmlns:a16="http://schemas.microsoft.com/office/drawing/2014/main" id="{9AFA6C8A-C3B1-4CC0-BF4F-461FA59C70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28007" name="Slide Number Placeholder 6">
            <a:extLst>
              <a:ext uri="{FF2B5EF4-FFF2-40B4-BE49-F238E27FC236}">
                <a16:creationId xmlns:a16="http://schemas.microsoft.com/office/drawing/2014/main" id="{2870D88D-507A-44C1-8509-81C75D94F1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EAC511-99ED-47B1-8C7A-F3F6A8DA9480}" type="slidenum">
              <a:rPr lang="en-US" altLang="en-US" sz="1000"/>
              <a:pPr/>
              <a:t>16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17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>
            <a:extLst>
              <a:ext uri="{FF2B5EF4-FFF2-40B4-BE49-F238E27FC236}">
                <a16:creationId xmlns:a16="http://schemas.microsoft.com/office/drawing/2014/main" id="{BEE9123E-3CFC-408B-A0D9-BB64E1A005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01379" name="Notes Placeholder 2">
            <a:extLst>
              <a:ext uri="{FF2B5EF4-FFF2-40B4-BE49-F238E27FC236}">
                <a16:creationId xmlns:a16="http://schemas.microsoft.com/office/drawing/2014/main" id="{49394074-4CAD-4058-9DFC-6A718A339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380" name="Header Placeholder 3">
            <a:extLst>
              <a:ext uri="{FF2B5EF4-FFF2-40B4-BE49-F238E27FC236}">
                <a16:creationId xmlns:a16="http://schemas.microsoft.com/office/drawing/2014/main" id="{E262335D-00D3-4C58-98FE-991EFFAEF1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01381" name="Date Placeholder 4">
            <a:extLst>
              <a:ext uri="{FF2B5EF4-FFF2-40B4-BE49-F238E27FC236}">
                <a16:creationId xmlns:a16="http://schemas.microsoft.com/office/drawing/2014/main" id="{1ADB206F-DC68-4F51-ADD3-684C18EE33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01382" name="Footer Placeholder 5">
            <a:extLst>
              <a:ext uri="{FF2B5EF4-FFF2-40B4-BE49-F238E27FC236}">
                <a16:creationId xmlns:a16="http://schemas.microsoft.com/office/drawing/2014/main" id="{31CD2E85-558C-409F-8487-561E42193D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01383" name="Slide Number Placeholder 6">
            <a:extLst>
              <a:ext uri="{FF2B5EF4-FFF2-40B4-BE49-F238E27FC236}">
                <a16:creationId xmlns:a16="http://schemas.microsoft.com/office/drawing/2014/main" id="{FECAB2E0-8B37-492B-8137-EA5E7F407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BF9AB2-4757-41C4-B832-758D13FBCFD0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9B5E217C-FF9A-41AC-B59F-1B3F794E55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84392B98-6E18-4496-BD07-BBFF8A32F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428" name="Header Placeholder 3">
            <a:extLst>
              <a:ext uri="{FF2B5EF4-FFF2-40B4-BE49-F238E27FC236}">
                <a16:creationId xmlns:a16="http://schemas.microsoft.com/office/drawing/2014/main" id="{EB22CBEB-DF83-4088-B4A5-352ABA2591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03429" name="Date Placeholder 4">
            <a:extLst>
              <a:ext uri="{FF2B5EF4-FFF2-40B4-BE49-F238E27FC236}">
                <a16:creationId xmlns:a16="http://schemas.microsoft.com/office/drawing/2014/main" id="{35D3948E-E27D-4DE8-AAEC-B6BEEF7B49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03430" name="Footer Placeholder 5">
            <a:extLst>
              <a:ext uri="{FF2B5EF4-FFF2-40B4-BE49-F238E27FC236}">
                <a16:creationId xmlns:a16="http://schemas.microsoft.com/office/drawing/2014/main" id="{104A1197-6ECC-4B1D-9BF4-791A8706643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03431" name="Slide Number Placeholder 6">
            <a:extLst>
              <a:ext uri="{FF2B5EF4-FFF2-40B4-BE49-F238E27FC236}">
                <a16:creationId xmlns:a16="http://schemas.microsoft.com/office/drawing/2014/main" id="{87171D8D-7E56-4E63-82EB-A49704C1B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AFC961-12F7-48D7-8EB1-3B0A36B351CF}" type="slidenum">
              <a:rPr lang="en-US" altLang="en-US" sz="1000"/>
              <a:pPr/>
              <a:t>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>
            <a:extLst>
              <a:ext uri="{FF2B5EF4-FFF2-40B4-BE49-F238E27FC236}">
                <a16:creationId xmlns:a16="http://schemas.microsoft.com/office/drawing/2014/main" id="{08519CED-DD89-4262-B2AE-381467E24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05475" name="Notes Placeholder 2">
            <a:extLst>
              <a:ext uri="{FF2B5EF4-FFF2-40B4-BE49-F238E27FC236}">
                <a16:creationId xmlns:a16="http://schemas.microsoft.com/office/drawing/2014/main" id="{64D5B99A-F950-42A4-9B12-A1AA9FEE5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5476" name="Header Placeholder 3">
            <a:extLst>
              <a:ext uri="{FF2B5EF4-FFF2-40B4-BE49-F238E27FC236}">
                <a16:creationId xmlns:a16="http://schemas.microsoft.com/office/drawing/2014/main" id="{400ACDF1-739A-4BCC-A011-8D28616BF6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05477" name="Date Placeholder 4">
            <a:extLst>
              <a:ext uri="{FF2B5EF4-FFF2-40B4-BE49-F238E27FC236}">
                <a16:creationId xmlns:a16="http://schemas.microsoft.com/office/drawing/2014/main" id="{5D0EF66D-E60B-458A-803E-7AB767BB75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05478" name="Footer Placeholder 5">
            <a:extLst>
              <a:ext uri="{FF2B5EF4-FFF2-40B4-BE49-F238E27FC236}">
                <a16:creationId xmlns:a16="http://schemas.microsoft.com/office/drawing/2014/main" id="{57F64D68-B0B6-4A5F-8C10-DE98C0A239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05479" name="Slide Number Placeholder 6">
            <a:extLst>
              <a:ext uri="{FF2B5EF4-FFF2-40B4-BE49-F238E27FC236}">
                <a16:creationId xmlns:a16="http://schemas.microsoft.com/office/drawing/2014/main" id="{0DECE3A5-8089-499B-8096-958C669D1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1F6B52-68DA-43B1-9A63-2A878A1E116B}" type="slidenum">
              <a:rPr lang="en-US" altLang="en-US" sz="1000"/>
              <a:pPr/>
              <a:t>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>
            <a:extLst>
              <a:ext uri="{FF2B5EF4-FFF2-40B4-BE49-F238E27FC236}">
                <a16:creationId xmlns:a16="http://schemas.microsoft.com/office/drawing/2014/main" id="{371329A1-3016-4366-8AEB-DBFF28F850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07523" name="Notes Placeholder 2">
            <a:extLst>
              <a:ext uri="{FF2B5EF4-FFF2-40B4-BE49-F238E27FC236}">
                <a16:creationId xmlns:a16="http://schemas.microsoft.com/office/drawing/2014/main" id="{E6C49750-154D-4EF0-9F13-6E53B7872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524" name="Header Placeholder 3">
            <a:extLst>
              <a:ext uri="{FF2B5EF4-FFF2-40B4-BE49-F238E27FC236}">
                <a16:creationId xmlns:a16="http://schemas.microsoft.com/office/drawing/2014/main" id="{FF22D9D4-4CD2-4BC2-BD7C-D8E3064C31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07525" name="Date Placeholder 4">
            <a:extLst>
              <a:ext uri="{FF2B5EF4-FFF2-40B4-BE49-F238E27FC236}">
                <a16:creationId xmlns:a16="http://schemas.microsoft.com/office/drawing/2014/main" id="{0CF891BC-FBC8-47F6-8C21-C952B12F6F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07526" name="Footer Placeholder 5">
            <a:extLst>
              <a:ext uri="{FF2B5EF4-FFF2-40B4-BE49-F238E27FC236}">
                <a16:creationId xmlns:a16="http://schemas.microsoft.com/office/drawing/2014/main" id="{E7B34ECD-E61F-4CEA-84C0-9FE77F435D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07527" name="Slide Number Placeholder 6">
            <a:extLst>
              <a:ext uri="{FF2B5EF4-FFF2-40B4-BE49-F238E27FC236}">
                <a16:creationId xmlns:a16="http://schemas.microsoft.com/office/drawing/2014/main" id="{99773DC2-ACF7-43FE-8597-63855F806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982BCA-C0C9-449E-9E45-1EA14A96FA0B}" type="slidenum">
              <a:rPr lang="en-US" altLang="en-US" sz="1000"/>
              <a:pPr/>
              <a:t>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>
            <a:extLst>
              <a:ext uri="{FF2B5EF4-FFF2-40B4-BE49-F238E27FC236}">
                <a16:creationId xmlns:a16="http://schemas.microsoft.com/office/drawing/2014/main" id="{46850558-1687-487E-8D45-282C382A07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09571" name="Notes Placeholder 2">
            <a:extLst>
              <a:ext uri="{FF2B5EF4-FFF2-40B4-BE49-F238E27FC236}">
                <a16:creationId xmlns:a16="http://schemas.microsoft.com/office/drawing/2014/main" id="{5015D6A4-481F-4929-93DD-C458F3EC1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9572" name="Header Placeholder 3">
            <a:extLst>
              <a:ext uri="{FF2B5EF4-FFF2-40B4-BE49-F238E27FC236}">
                <a16:creationId xmlns:a16="http://schemas.microsoft.com/office/drawing/2014/main" id="{BD3F8A3C-44EB-49FB-BC9A-55C1BAFAC8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09573" name="Date Placeholder 4">
            <a:extLst>
              <a:ext uri="{FF2B5EF4-FFF2-40B4-BE49-F238E27FC236}">
                <a16:creationId xmlns:a16="http://schemas.microsoft.com/office/drawing/2014/main" id="{0E67236B-8458-4EDA-A1D3-A21A20182C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09574" name="Footer Placeholder 5">
            <a:extLst>
              <a:ext uri="{FF2B5EF4-FFF2-40B4-BE49-F238E27FC236}">
                <a16:creationId xmlns:a16="http://schemas.microsoft.com/office/drawing/2014/main" id="{56D5AC8E-97AC-47CC-A41F-761D158136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09575" name="Slide Number Placeholder 6">
            <a:extLst>
              <a:ext uri="{FF2B5EF4-FFF2-40B4-BE49-F238E27FC236}">
                <a16:creationId xmlns:a16="http://schemas.microsoft.com/office/drawing/2014/main" id="{767A05C5-59D8-4B0E-8D26-3EA465020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C40BCA-9140-40BC-8BF0-D485ACF96FD3}" type="slidenum">
              <a:rPr lang="en-US" altLang="en-US" sz="1000"/>
              <a:pPr/>
              <a:t>8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>
            <a:extLst>
              <a:ext uri="{FF2B5EF4-FFF2-40B4-BE49-F238E27FC236}">
                <a16:creationId xmlns:a16="http://schemas.microsoft.com/office/drawing/2014/main" id="{41294B7B-7DAE-46FB-AEBA-970F495EB5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13667" name="Notes Placeholder 2">
            <a:extLst>
              <a:ext uri="{FF2B5EF4-FFF2-40B4-BE49-F238E27FC236}">
                <a16:creationId xmlns:a16="http://schemas.microsoft.com/office/drawing/2014/main" id="{EE5BE7EA-9486-4221-83E4-79765E92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668" name="Header Placeholder 3">
            <a:extLst>
              <a:ext uri="{FF2B5EF4-FFF2-40B4-BE49-F238E27FC236}">
                <a16:creationId xmlns:a16="http://schemas.microsoft.com/office/drawing/2014/main" id="{3B4BD098-495B-4987-933F-D6276419C1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13669" name="Date Placeholder 4">
            <a:extLst>
              <a:ext uri="{FF2B5EF4-FFF2-40B4-BE49-F238E27FC236}">
                <a16:creationId xmlns:a16="http://schemas.microsoft.com/office/drawing/2014/main" id="{CE75899B-32FA-464F-8C4C-A3E0E46563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13670" name="Footer Placeholder 5">
            <a:extLst>
              <a:ext uri="{FF2B5EF4-FFF2-40B4-BE49-F238E27FC236}">
                <a16:creationId xmlns:a16="http://schemas.microsoft.com/office/drawing/2014/main" id="{A1753658-1656-482B-BC55-DF25D110CD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13671" name="Slide Number Placeholder 6">
            <a:extLst>
              <a:ext uri="{FF2B5EF4-FFF2-40B4-BE49-F238E27FC236}">
                <a16:creationId xmlns:a16="http://schemas.microsoft.com/office/drawing/2014/main" id="{6DA68F3F-1E6E-4429-9C73-86F36327C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9FE001-6883-4909-B3DE-EADC3B6DA494}" type="slidenum">
              <a:rPr lang="en-US" altLang="en-US" sz="1000"/>
              <a:pPr/>
              <a:t>9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>
            <a:extLst>
              <a:ext uri="{FF2B5EF4-FFF2-40B4-BE49-F238E27FC236}">
                <a16:creationId xmlns:a16="http://schemas.microsoft.com/office/drawing/2014/main" id="{F189D5F1-4077-4C16-B37C-5D510EEEC5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15715" name="Notes Placeholder 2">
            <a:extLst>
              <a:ext uri="{FF2B5EF4-FFF2-40B4-BE49-F238E27FC236}">
                <a16:creationId xmlns:a16="http://schemas.microsoft.com/office/drawing/2014/main" id="{69065BB4-FBF1-4E53-B6CC-D062A6BC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5716" name="Header Placeholder 3">
            <a:extLst>
              <a:ext uri="{FF2B5EF4-FFF2-40B4-BE49-F238E27FC236}">
                <a16:creationId xmlns:a16="http://schemas.microsoft.com/office/drawing/2014/main" id="{F1C65220-9E63-443E-9507-D3F9D9E75D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15717" name="Date Placeholder 4">
            <a:extLst>
              <a:ext uri="{FF2B5EF4-FFF2-40B4-BE49-F238E27FC236}">
                <a16:creationId xmlns:a16="http://schemas.microsoft.com/office/drawing/2014/main" id="{AF54D779-8E17-44DC-B4C1-0D7EFFF73F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15718" name="Footer Placeholder 5">
            <a:extLst>
              <a:ext uri="{FF2B5EF4-FFF2-40B4-BE49-F238E27FC236}">
                <a16:creationId xmlns:a16="http://schemas.microsoft.com/office/drawing/2014/main" id="{8DCDBE1C-0C3F-4A41-99C1-647ACBCFB5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15719" name="Slide Number Placeholder 6">
            <a:extLst>
              <a:ext uri="{FF2B5EF4-FFF2-40B4-BE49-F238E27FC236}">
                <a16:creationId xmlns:a16="http://schemas.microsoft.com/office/drawing/2014/main" id="{F159D41D-DF83-4489-BB2A-10B579B70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F3B67E-146F-4527-894F-C75F2CF7C0FC}" type="slidenum">
              <a:rPr lang="en-US" altLang="en-US" sz="1000"/>
              <a:pPr/>
              <a:t>10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>
            <a:extLst>
              <a:ext uri="{FF2B5EF4-FFF2-40B4-BE49-F238E27FC236}">
                <a16:creationId xmlns:a16="http://schemas.microsoft.com/office/drawing/2014/main" id="{ED443F75-4074-4B4F-9644-2A57A9D7D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17763" name="Notes Placeholder 2">
            <a:extLst>
              <a:ext uri="{FF2B5EF4-FFF2-40B4-BE49-F238E27FC236}">
                <a16:creationId xmlns:a16="http://schemas.microsoft.com/office/drawing/2014/main" id="{BA6E510F-C532-489C-9759-6BAAF4EB8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File : goShopping_WebClicks.dat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Contains the activities of all users for the duration Dec 2016 (12/01/2016 to 12/29/2016).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 Data Description: 9 fields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note: The fields are seperated by tab (\t) delimiter.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date when the user (IP) accessed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time when the user (IP) accessed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hostIp: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IP address of the machine where the website is hosted when the user accessed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cs-method: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request method used for accessing the content in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customer-ip: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IP address of the the user who accessed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URL which was accessed by the User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time-spent: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Int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total time spent in seconds by the user on the particular URl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redirectedFrom: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source url where the request was redirected to the website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deviceType:	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Data type to be considered - String</a:t>
            </a: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The type of device in which the user accessed the website</a:t>
            </a:r>
          </a:p>
        </p:txBody>
      </p:sp>
      <p:sp>
        <p:nvSpPr>
          <p:cNvPr id="117764" name="Header Placeholder 3">
            <a:extLst>
              <a:ext uri="{FF2B5EF4-FFF2-40B4-BE49-F238E27FC236}">
                <a16:creationId xmlns:a16="http://schemas.microsoft.com/office/drawing/2014/main" id="{1FE22DF0-539C-41BE-B5A5-A9062B9DA0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17765" name="Date Placeholder 4">
            <a:extLst>
              <a:ext uri="{FF2B5EF4-FFF2-40B4-BE49-F238E27FC236}">
                <a16:creationId xmlns:a16="http://schemas.microsoft.com/office/drawing/2014/main" id="{0D8BB150-179C-4500-AF88-64EC616548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17766" name="Footer Placeholder 5">
            <a:extLst>
              <a:ext uri="{FF2B5EF4-FFF2-40B4-BE49-F238E27FC236}">
                <a16:creationId xmlns:a16="http://schemas.microsoft.com/office/drawing/2014/main" id="{89D99F2D-80B4-4588-88C6-E722D63231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17767" name="Slide Number Placeholder 6">
            <a:extLst>
              <a:ext uri="{FF2B5EF4-FFF2-40B4-BE49-F238E27FC236}">
                <a16:creationId xmlns:a16="http://schemas.microsoft.com/office/drawing/2014/main" id="{4E99C5A0-03A9-44EE-B967-098E827A3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8BC95C-BE10-47CC-9106-3C4F7E966F92}" type="slidenum">
              <a:rPr lang="en-US" altLang="en-US" sz="1000"/>
              <a:pPr/>
              <a:t>11</a:t>
            </a:fld>
            <a:endParaRPr lang="en-US" altLang="en-US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6CE09-917E-43DB-A658-CE7F72D4CC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F686A9F-38E0-419A-ADB2-9F170DD1A3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94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6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Introduction to RDD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DEA2-09B8-4D89-B3B8-5AEC6FC4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-  Using Parallelized Collections</a:t>
            </a:r>
          </a:p>
        </p:txBody>
      </p:sp>
      <p:sp>
        <p:nvSpPr>
          <p:cNvPr id="114691" name="Content Placeholder 4">
            <a:extLst>
              <a:ext uri="{FF2B5EF4-FFF2-40B4-BE49-F238E27FC236}">
                <a16:creationId xmlns:a16="http://schemas.microsoft.com/office/drawing/2014/main" id="{CEF3E9AA-CC1E-47D1-9BF6-67A4913E86C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Parallelized Collections: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Creating an RDD using parallelized collection method of Spark Context.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4A5D8-AF8B-43CF-ADB7-A06138E73CC5}"/>
              </a:ext>
            </a:extLst>
          </p:cNvPr>
          <p:cNvSpPr/>
          <p:nvPr/>
        </p:nvSpPr>
        <p:spPr bwMode="auto">
          <a:xfrm>
            <a:off x="1752600" y="2438400"/>
            <a:ext cx="8458200" cy="10668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= [1, 2, 3, 4, 5]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=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sc.parallelize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(input)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output.collect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   # To display output on the console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693" name="TextBox 5">
            <a:extLst>
              <a:ext uri="{FF2B5EF4-FFF2-40B4-BE49-F238E27FC236}">
                <a16:creationId xmlns:a16="http://schemas.microsoft.com/office/drawing/2014/main" id="{59562D43-9B6A-419B-9734-BE27AF0D0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4525" y="3735388"/>
            <a:ext cx="342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collect() is an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79BE3-D1F2-469B-BE1D-2EFEEFE0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824247"/>
            <a:ext cx="8458199" cy="11666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357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A9A1-A57E-45A3-80DF-B4E1F32F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Using Text File</a:t>
            </a:r>
          </a:p>
        </p:txBody>
      </p:sp>
      <p:sp>
        <p:nvSpPr>
          <p:cNvPr id="116739" name="Content Placeholder 4">
            <a:extLst>
              <a:ext uri="{FF2B5EF4-FFF2-40B4-BE49-F238E27FC236}">
                <a16:creationId xmlns:a16="http://schemas.microsoft.com/office/drawing/2014/main" id="{6B87B843-8B30-4DDA-B54C-C26FF180CDCF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File based RDD: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TextFile RDD can be created using textFile method of Spark Context.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Input Data: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File Name: "goShopping_WebClicks.dat "  (contains user activity)</a:t>
            </a:r>
          </a:p>
        </p:txBody>
      </p:sp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EF1EB358-B099-4D56-9EE2-66F91CAC93E1}"/>
              </a:ext>
            </a:extLst>
          </p:cNvPr>
          <p:cNvSpPr/>
          <p:nvPr/>
        </p:nvSpPr>
        <p:spPr bwMode="auto">
          <a:xfrm>
            <a:off x="1719263" y="3200400"/>
            <a:ext cx="8458200" cy="2286000"/>
          </a:xfrm>
          <a:prstGeom prst="flowChartDocumen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defRPr/>
            </a:pP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1124F-9930-4ED8-A190-794405F3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3386139"/>
            <a:ext cx="8262938" cy="160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648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2C10-452A-4D6D-B463-B103288F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Using Text File</a:t>
            </a:r>
          </a:p>
        </p:txBody>
      </p:sp>
      <p:sp>
        <p:nvSpPr>
          <p:cNvPr id="118787" name="Content Placeholder 4">
            <a:extLst>
              <a:ext uri="{FF2B5EF4-FFF2-40B4-BE49-F238E27FC236}">
                <a16:creationId xmlns:a16="http://schemas.microsoft.com/office/drawing/2014/main" id="{88B25686-D2DD-4636-BD97-743BB5E6C14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Input Data: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File Name: "goShopping_IpLookup.txt" (contains user IP details)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FD66D13-3826-443F-A491-7A1C974FA83D}"/>
              </a:ext>
            </a:extLst>
          </p:cNvPr>
          <p:cNvSpPr/>
          <p:nvPr/>
        </p:nvSpPr>
        <p:spPr bwMode="auto">
          <a:xfrm>
            <a:off x="1833564" y="2352676"/>
            <a:ext cx="8148637" cy="2676525"/>
          </a:xfrm>
          <a:prstGeom prst="flowChartDocumen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defRPr/>
            </a:pPr>
            <a:endParaRPr lang="en-IN" sz="2800" dirty="0"/>
          </a:p>
        </p:txBody>
      </p:sp>
      <p:pic>
        <p:nvPicPr>
          <p:cNvPr id="118789" name="Picture 2">
            <a:extLst>
              <a:ext uri="{FF2B5EF4-FFF2-40B4-BE49-F238E27FC236}">
                <a16:creationId xmlns:a16="http://schemas.microsoft.com/office/drawing/2014/main" id="{AA1746E9-EDC4-4FBD-8DC4-C0BE1DF6A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406650"/>
            <a:ext cx="6010275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5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C7BE-F321-4F0D-99EE-20B1F1FD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 File Partitioning</a:t>
            </a:r>
          </a:p>
        </p:txBody>
      </p:sp>
      <p:sp>
        <p:nvSpPr>
          <p:cNvPr id="95235" name="Content Placeholder 4">
            <a:extLst>
              <a:ext uri="{FF2B5EF4-FFF2-40B4-BE49-F238E27FC236}">
                <a16:creationId xmlns:a16="http://schemas.microsoft.com/office/drawing/2014/main" id="{DF4881C6-9175-4379-A0D8-E203E7C5ED3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382713"/>
            <a:ext cx="4570413" cy="4941887"/>
          </a:xfrm>
        </p:spPr>
        <p:txBody>
          <a:bodyPr/>
          <a:lstStyle/>
          <a:p>
            <a:pPr marL="0" indent="0">
              <a:buSzPct val="50000"/>
              <a:buFontTx/>
              <a:buNone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 - single file</a:t>
            </a:r>
          </a:p>
          <a:p>
            <a:pPr lvl="1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 is done based on size.</a:t>
            </a:r>
          </a:p>
          <a:p>
            <a:pPr lvl="1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specify the number of partitions as shown below.</a:t>
            </a:r>
          </a:p>
          <a:p>
            <a:pPr marL="276225" lvl="1" indent="0">
              <a:buSzPct val="50000"/>
              <a:buFontTx/>
              <a:buNone/>
              <a:defRPr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textFile(filename, </a:t>
            </a:r>
            <a:r>
              <a:rPr lang="en-IN" alt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minPartitions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default number of partitions: 2</a:t>
            </a:r>
          </a:p>
          <a:p>
            <a:pPr lvl="1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number of  partitions = more parallelization</a:t>
            </a:r>
          </a:p>
        </p:txBody>
      </p:sp>
      <p:grpSp>
        <p:nvGrpSpPr>
          <p:cNvPr id="120836" name="Group 5">
            <a:extLst>
              <a:ext uri="{FF2B5EF4-FFF2-40B4-BE49-F238E27FC236}">
                <a16:creationId xmlns:a16="http://schemas.microsoft.com/office/drawing/2014/main" id="{58FFDD69-CA83-4925-973D-55FEA772252C}"/>
              </a:ext>
            </a:extLst>
          </p:cNvPr>
          <p:cNvGrpSpPr>
            <a:grpSpLocks/>
          </p:cNvGrpSpPr>
          <p:nvPr/>
        </p:nvGrpSpPr>
        <p:grpSpPr bwMode="auto">
          <a:xfrm>
            <a:off x="6242050" y="1322389"/>
            <a:ext cx="2209800" cy="4359275"/>
            <a:chOff x="5905500" y="1509332"/>
            <a:chExt cx="2209800" cy="43580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8FEA8D-49DC-4964-9B80-9F174832445A}"/>
                </a:ext>
              </a:extLst>
            </p:cNvPr>
            <p:cNvSpPr/>
            <p:nvPr/>
          </p:nvSpPr>
          <p:spPr bwMode="auto">
            <a:xfrm>
              <a:off x="6559550" y="1509332"/>
              <a:ext cx="825500" cy="3047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600" b="1" dirty="0">
                  <a:solidFill>
                    <a:schemeClr val="tx1"/>
                  </a:solidFill>
                </a:rPr>
                <a:t>RDD </a:t>
              </a:r>
            </a:p>
          </p:txBody>
        </p:sp>
        <p:grpSp>
          <p:nvGrpSpPr>
            <p:cNvPr id="120841" name="Group 7">
              <a:extLst>
                <a:ext uri="{FF2B5EF4-FFF2-40B4-BE49-F238E27FC236}">
                  <a16:creationId xmlns:a16="http://schemas.microsoft.com/office/drawing/2014/main" id="{B3216E67-D382-4231-9775-986DCA6DA9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2050352"/>
              <a:ext cx="2209800" cy="1066800"/>
              <a:chOff x="5943600" y="1905000"/>
              <a:chExt cx="2209800" cy="1066800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292FBFC-CFE0-4B3E-B820-B148BFF24764}"/>
                  </a:ext>
                </a:extLst>
              </p:cNvPr>
              <p:cNvSpPr/>
              <p:nvPr/>
            </p:nvSpPr>
            <p:spPr bwMode="auto">
              <a:xfrm>
                <a:off x="5943600" y="1905167"/>
                <a:ext cx="2209800" cy="1066505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D6A077-AA9E-4E72-8560-5CC2E5BC9722}"/>
                  </a:ext>
                </a:extLst>
              </p:cNvPr>
              <p:cNvSpPr/>
              <p:nvPr/>
            </p:nvSpPr>
            <p:spPr bwMode="auto">
              <a:xfrm>
                <a:off x="6172200" y="2108311"/>
                <a:ext cx="1676400" cy="71100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66B58C8-219C-4021-9AD4-D1E734FAD39E}"/>
                  </a:ext>
                </a:extLst>
              </p:cNvPr>
              <p:cNvSpPr/>
              <p:nvPr/>
            </p:nvSpPr>
            <p:spPr bwMode="auto">
              <a:xfrm>
                <a:off x="6629400" y="2438419"/>
                <a:ext cx="914400" cy="30471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dirty="0">
                    <a:solidFill>
                      <a:schemeClr val="tx1"/>
                    </a:solidFill>
                  </a:rPr>
                  <a:t>rdd_0</a:t>
                </a:r>
              </a:p>
            </p:txBody>
          </p:sp>
        </p:grpSp>
        <p:grpSp>
          <p:nvGrpSpPr>
            <p:cNvPr id="120842" name="Group 8">
              <a:extLst>
                <a:ext uri="{FF2B5EF4-FFF2-40B4-BE49-F238E27FC236}">
                  <a16:creationId xmlns:a16="http://schemas.microsoft.com/office/drawing/2014/main" id="{F7AB403C-2DEE-4145-9B76-98B7A3A7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3313819"/>
              <a:ext cx="2209800" cy="1066505"/>
              <a:chOff x="5943600" y="1905071"/>
              <a:chExt cx="2209800" cy="1066505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A897B62-6007-4FC9-847E-C80CEB512AA6}"/>
                  </a:ext>
                </a:extLst>
              </p:cNvPr>
              <p:cNvSpPr/>
              <p:nvPr/>
            </p:nvSpPr>
            <p:spPr bwMode="auto">
              <a:xfrm>
                <a:off x="5943600" y="1905071"/>
                <a:ext cx="2209800" cy="1066505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F9577B-741B-4364-9F2E-9EC4F1D8AEE7}"/>
                  </a:ext>
                </a:extLst>
              </p:cNvPr>
              <p:cNvSpPr/>
              <p:nvPr/>
            </p:nvSpPr>
            <p:spPr bwMode="auto">
              <a:xfrm>
                <a:off x="6172200" y="2108215"/>
                <a:ext cx="1676400" cy="71100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</p:grpSp>
        <p:grpSp>
          <p:nvGrpSpPr>
            <p:cNvPr id="120843" name="Group 9">
              <a:extLst>
                <a:ext uri="{FF2B5EF4-FFF2-40B4-BE49-F238E27FC236}">
                  <a16:creationId xmlns:a16="http://schemas.microsoft.com/office/drawing/2014/main" id="{3AF0D2F3-DC32-401C-B241-C84BB8810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4532682"/>
              <a:ext cx="2209800" cy="1066505"/>
              <a:chOff x="5943600" y="1904734"/>
              <a:chExt cx="2209800" cy="1066505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73E4C5D-DA09-41D2-8578-D03249D1A149}"/>
                  </a:ext>
                </a:extLst>
              </p:cNvPr>
              <p:cNvSpPr/>
              <p:nvPr/>
            </p:nvSpPr>
            <p:spPr bwMode="auto">
              <a:xfrm>
                <a:off x="5943600" y="1904734"/>
                <a:ext cx="2209800" cy="1066505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99CA7D-EFED-4266-BDEA-C593869B905D}"/>
                  </a:ext>
                </a:extLst>
              </p:cNvPr>
              <p:cNvSpPr/>
              <p:nvPr/>
            </p:nvSpPr>
            <p:spPr bwMode="auto">
              <a:xfrm>
                <a:off x="6172200" y="2107878"/>
                <a:ext cx="1676400" cy="711003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56900F8-3833-40ED-A844-550004AA2E37}"/>
                </a:ext>
              </a:extLst>
            </p:cNvPr>
            <p:cNvCxnSpPr/>
            <p:nvPr/>
          </p:nvCxnSpPr>
          <p:spPr bwMode="auto">
            <a:xfrm>
              <a:off x="6181725" y="1828331"/>
              <a:ext cx="0" cy="403906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17A29E-8396-49BF-BE25-FEC3DE90E5ED}"/>
                </a:ext>
              </a:extLst>
            </p:cNvPr>
            <p:cNvCxnSpPr/>
            <p:nvPr/>
          </p:nvCxnSpPr>
          <p:spPr bwMode="auto">
            <a:xfrm>
              <a:off x="7767638" y="1828331"/>
              <a:ext cx="0" cy="4037482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4D7607-E164-412F-9E58-F070A135D8E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70613" y="5865812"/>
              <a:ext cx="1597025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281757-4934-4423-8E74-BC85856608F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2675" y="1828331"/>
              <a:ext cx="160496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7B7B93F3-3F91-4256-B291-1816D3DB9F9C}"/>
              </a:ext>
            </a:extLst>
          </p:cNvPr>
          <p:cNvSpPr/>
          <p:nvPr/>
        </p:nvSpPr>
        <p:spPr bwMode="auto">
          <a:xfrm>
            <a:off x="9296400" y="2844800"/>
            <a:ext cx="1219200" cy="730250"/>
          </a:xfrm>
          <a:prstGeom prst="flowChartDocument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goShopping_WebClicks.txt</a:t>
            </a:r>
            <a:endParaRPr lang="en-IN" sz="14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04CAC5-08CD-4486-8EC2-C6A26ABD7FC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51850" y="2578100"/>
            <a:ext cx="844550" cy="490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0839" name="Rectangle 30">
            <a:extLst>
              <a:ext uri="{FF2B5EF4-FFF2-40B4-BE49-F238E27FC236}">
                <a16:creationId xmlns:a16="http://schemas.microsoft.com/office/drawing/2014/main" id="{F8E968AC-30C7-4647-B77B-E55CB4CF9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5878514"/>
            <a:ext cx="36576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IN" altLang="en-US" sz="1400" b="1"/>
              <a:t>sc.textFile("</a:t>
            </a:r>
            <a:r>
              <a:rPr lang="en-IN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goShopping_WebClicks.txt",1)</a:t>
            </a:r>
            <a:endParaRPr lang="en-IN" altLang="en-US" sz="1400" b="1"/>
          </a:p>
          <a:p>
            <a:pPr>
              <a:spcBef>
                <a:spcPct val="20000"/>
              </a:spcBef>
              <a:buClr>
                <a:schemeClr val="tx1"/>
              </a:buClr>
            </a:pPr>
            <a:endParaRPr lang="en-IN" altLang="en-US" sz="1100" b="1"/>
          </a:p>
        </p:txBody>
      </p:sp>
    </p:spTree>
    <p:extLst>
      <p:ext uri="{BB962C8B-B14F-4D97-AF65-F5344CB8AC3E}">
        <p14:creationId xmlns:p14="http://schemas.microsoft.com/office/powerpoint/2010/main" val="1738322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0CBF-F3F0-4362-B17D-6E1325DD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Using Text File</a:t>
            </a:r>
          </a:p>
        </p:txBody>
      </p:sp>
      <p:sp>
        <p:nvSpPr>
          <p:cNvPr id="122883" name="Content Placeholder 4">
            <a:extLst>
              <a:ext uri="{FF2B5EF4-FFF2-40B4-BE49-F238E27FC236}">
                <a16:creationId xmlns:a16="http://schemas.microsoft.com/office/drawing/2014/main" id="{33504E62-5C9E-47AA-A3FE-FEF7C0BEC6A1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an RDD for user activity (Use Local File System).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B5BA8-0CD4-4FB1-902A-C1766A4C75D8}"/>
              </a:ext>
            </a:extLst>
          </p:cNvPr>
          <p:cNvSpPr/>
          <p:nvPr/>
        </p:nvSpPr>
        <p:spPr bwMode="auto">
          <a:xfrm>
            <a:off x="1695451" y="2417764"/>
            <a:ext cx="8962039" cy="133442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LocalFSRdd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 # URL of the local FS  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LocalFSRdd.count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 # count() is an action, counts the number of records.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457F9-49C4-42B0-AE3D-7044786D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1" y="4779965"/>
            <a:ext cx="8829674" cy="9166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37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0CBF-F3F0-4362-B17D-6E1325DD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Using Text File</a:t>
            </a:r>
          </a:p>
        </p:txBody>
      </p:sp>
      <p:sp>
        <p:nvSpPr>
          <p:cNvPr id="124931" name="Content Placeholder 4">
            <a:extLst>
              <a:ext uri="{FF2B5EF4-FFF2-40B4-BE49-F238E27FC236}">
                <a16:creationId xmlns:a16="http://schemas.microsoft.com/office/drawing/2014/main" id="{626FE192-43B1-4DAA-8D77-B8D902E6008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Create an RDD for user activity (Use HDFS File System).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3B5BA8-0CD4-4FB1-902A-C1766A4C75D8}"/>
              </a:ext>
            </a:extLst>
          </p:cNvPr>
          <p:cNvSpPr/>
          <p:nvPr/>
        </p:nvSpPr>
        <p:spPr bwMode="auto">
          <a:xfrm>
            <a:off x="1724026" y="2228849"/>
            <a:ext cx="8829675" cy="138670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://192.168.56.70:9000/data/goShopping_WebClicks.dat") # URL of the HDFS path.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HDFSRdd.count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685814-C3C9-482B-9FF3-5F1C52F8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6" y="4657711"/>
            <a:ext cx="8829675" cy="12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1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3B53-9847-4F29-9DF6-619B47AC8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 – Using Text File</a:t>
            </a:r>
          </a:p>
        </p:txBody>
      </p:sp>
      <p:sp>
        <p:nvSpPr>
          <p:cNvPr id="126979" name="Content Placeholder 4">
            <a:extLst>
              <a:ext uri="{FF2B5EF4-FFF2-40B4-BE49-F238E27FC236}">
                <a16:creationId xmlns:a16="http://schemas.microsoft.com/office/drawing/2014/main" id="{1E6C68B4-D3CA-4373-8B92-0204377D109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an RDD for user details and activity.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dataset contains user activity and user details.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8A302C-A449-4379-A3C5-330AD2F47867}"/>
              </a:ext>
            </a:extLst>
          </p:cNvPr>
          <p:cNvSpPr/>
          <p:nvPr/>
        </p:nvSpPr>
        <p:spPr bwMode="auto">
          <a:xfrm>
            <a:off x="1731964" y="2133600"/>
            <a:ext cx="8829675" cy="12192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FilesRdd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(“file:///home/vagrant/dataset")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FilesRdd.count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# count () is  an action</a:t>
            </a: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26106-D92D-49CE-BE62-5304AD3D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64" y="4393636"/>
            <a:ext cx="8829675" cy="10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88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RDD?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RDD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Read -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RDD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Creating an RDD</a:t>
            </a: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A058-5678-4795-98BB-34DF4EE7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RDD?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FBAB64-B3E4-41B1-8243-97353A7A3D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308100"/>
            <a:ext cx="6862763" cy="480695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1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RDD (Resilient distributed dataset)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1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 data structure of Apache Spark. 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Resilient - In built fault tolerance. If something goes wrong reconstruct from source (Lineage). 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- data is distributed in memory across the worker nodes.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- represents records of the data.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sz="1800" dirty="0"/>
          </a:p>
        </p:txBody>
      </p:sp>
      <p:sp>
        <p:nvSpPr>
          <p:cNvPr id="98308" name="Rectangle 23">
            <a:extLst>
              <a:ext uri="{FF2B5EF4-FFF2-40B4-BE49-F238E27FC236}">
                <a16:creationId xmlns:a16="http://schemas.microsoft.com/office/drawing/2014/main" id="{FE71CAF9-5F61-42E1-B1CF-F51447A70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676400"/>
            <a:ext cx="14097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grpSp>
        <p:nvGrpSpPr>
          <p:cNvPr id="98309" name="Group 85013">
            <a:extLst>
              <a:ext uri="{FF2B5EF4-FFF2-40B4-BE49-F238E27FC236}">
                <a16:creationId xmlns:a16="http://schemas.microsoft.com/office/drawing/2014/main" id="{BC3C9EA6-FF8C-4D39-A997-A828D101F43D}"/>
              </a:ext>
            </a:extLst>
          </p:cNvPr>
          <p:cNvGrpSpPr>
            <a:grpSpLocks/>
          </p:cNvGrpSpPr>
          <p:nvPr/>
        </p:nvGrpSpPr>
        <p:grpSpPr bwMode="auto">
          <a:xfrm>
            <a:off x="7631113" y="1508125"/>
            <a:ext cx="2209800" cy="4357688"/>
            <a:chOff x="5905500" y="1509332"/>
            <a:chExt cx="2209800" cy="435806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5A509C-1C68-45C0-B4D7-FFB339E4673D}"/>
                </a:ext>
              </a:extLst>
            </p:cNvPr>
            <p:cNvSpPr/>
            <p:nvPr/>
          </p:nvSpPr>
          <p:spPr bwMode="auto">
            <a:xfrm>
              <a:off x="6559550" y="1509332"/>
              <a:ext cx="825500" cy="304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600" b="1" dirty="0">
                  <a:solidFill>
                    <a:schemeClr val="tx1"/>
                  </a:solidFill>
                </a:rPr>
                <a:t>RDD </a:t>
              </a:r>
            </a:p>
          </p:txBody>
        </p:sp>
        <p:grpSp>
          <p:nvGrpSpPr>
            <p:cNvPr id="98311" name="Group 6">
              <a:extLst>
                <a:ext uri="{FF2B5EF4-FFF2-40B4-BE49-F238E27FC236}">
                  <a16:creationId xmlns:a16="http://schemas.microsoft.com/office/drawing/2014/main" id="{6F2B9B7D-944E-4126-9819-997C2B9F8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2050352"/>
              <a:ext cx="2209800" cy="1066800"/>
              <a:chOff x="5943600" y="1905000"/>
              <a:chExt cx="2209800" cy="1066800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77EE831B-D509-41F3-8341-FA3880D97446}"/>
                  </a:ext>
                </a:extLst>
              </p:cNvPr>
              <p:cNvSpPr/>
              <p:nvPr/>
            </p:nvSpPr>
            <p:spPr bwMode="auto">
              <a:xfrm>
                <a:off x="5943600" y="1905365"/>
                <a:ext cx="2209800" cy="1066893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6D9EB0-98FC-4290-99FB-3B000975FDD7}"/>
                  </a:ext>
                </a:extLst>
              </p:cNvPr>
              <p:cNvSpPr/>
              <p:nvPr/>
            </p:nvSpPr>
            <p:spPr bwMode="auto">
              <a:xfrm>
                <a:off x="6172200" y="2108583"/>
                <a:ext cx="1676400" cy="71126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F02FFB-F766-46EF-A1FE-A32759245E4C}"/>
                  </a:ext>
                </a:extLst>
              </p:cNvPr>
              <p:cNvSpPr/>
              <p:nvPr/>
            </p:nvSpPr>
            <p:spPr bwMode="auto">
              <a:xfrm>
                <a:off x="6629400" y="2438812"/>
                <a:ext cx="914400" cy="304827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dirty="0">
                    <a:solidFill>
                      <a:schemeClr val="tx1"/>
                    </a:solidFill>
                  </a:rPr>
                  <a:t>rdd_0</a:t>
                </a:r>
              </a:p>
            </p:txBody>
          </p:sp>
        </p:grpSp>
        <p:grpSp>
          <p:nvGrpSpPr>
            <p:cNvPr id="98312" name="Group 15">
              <a:extLst>
                <a:ext uri="{FF2B5EF4-FFF2-40B4-BE49-F238E27FC236}">
                  <a16:creationId xmlns:a16="http://schemas.microsoft.com/office/drawing/2014/main" id="{8B1474A4-44B6-46D7-9B28-A720837FD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3313748"/>
              <a:ext cx="2209800" cy="1066800"/>
              <a:chOff x="5943600" y="1905000"/>
              <a:chExt cx="2209800" cy="1066800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7704DC9-7EF3-413F-A46B-125D526FC484}"/>
                  </a:ext>
                </a:extLst>
              </p:cNvPr>
              <p:cNvSpPr/>
              <p:nvPr/>
            </p:nvSpPr>
            <p:spPr bwMode="auto">
              <a:xfrm>
                <a:off x="5943600" y="1905729"/>
                <a:ext cx="2209800" cy="1065305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4CD423-7AAA-4B50-B3F5-AD975D75E616}"/>
                  </a:ext>
                </a:extLst>
              </p:cNvPr>
              <p:cNvSpPr/>
              <p:nvPr/>
            </p:nvSpPr>
            <p:spPr bwMode="auto">
              <a:xfrm>
                <a:off x="6172200" y="2107359"/>
                <a:ext cx="1676400" cy="71126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9E48CED-5AEF-44C0-96AD-CFF492FCB1A4}"/>
                  </a:ext>
                </a:extLst>
              </p:cNvPr>
              <p:cNvSpPr/>
              <p:nvPr/>
            </p:nvSpPr>
            <p:spPr bwMode="auto">
              <a:xfrm>
                <a:off x="6629400" y="2439176"/>
                <a:ext cx="914400" cy="303238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dirty="0">
                    <a:solidFill>
                      <a:schemeClr val="tx1"/>
                    </a:solidFill>
                  </a:rPr>
                  <a:t>rdd_1</a:t>
                </a:r>
              </a:p>
            </p:txBody>
          </p:sp>
        </p:grpSp>
        <p:grpSp>
          <p:nvGrpSpPr>
            <p:cNvPr id="98313" name="Group 19">
              <a:extLst>
                <a:ext uri="{FF2B5EF4-FFF2-40B4-BE49-F238E27FC236}">
                  <a16:creationId xmlns:a16="http://schemas.microsoft.com/office/drawing/2014/main" id="{DC2B3465-BD46-40F4-97C6-A671A51167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05500" y="4532948"/>
              <a:ext cx="2209800" cy="1066800"/>
              <a:chOff x="5943600" y="1905000"/>
              <a:chExt cx="2209800" cy="1066800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04E5449A-B4EA-47EC-9C73-C4606EEF0D63}"/>
                  </a:ext>
                </a:extLst>
              </p:cNvPr>
              <p:cNvSpPr/>
              <p:nvPr/>
            </p:nvSpPr>
            <p:spPr bwMode="auto">
              <a:xfrm>
                <a:off x="5943600" y="1904248"/>
                <a:ext cx="2209800" cy="1066893"/>
              </a:xfrm>
              <a:prstGeom prst="roundRect">
                <a:avLst/>
              </a:prstGeom>
              <a:ln w="19050">
                <a:solidFill>
                  <a:srgbClr val="00206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 marL="342900" indent="-342900"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  <a:defRPr/>
                </a:pPr>
                <a:endParaRPr lang="en-IN" sz="28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D02807B-1F44-4D06-A2AE-00D1FF191A3D}"/>
                  </a:ext>
                </a:extLst>
              </p:cNvPr>
              <p:cNvSpPr/>
              <p:nvPr/>
            </p:nvSpPr>
            <p:spPr bwMode="auto">
              <a:xfrm>
                <a:off x="6172200" y="2107466"/>
                <a:ext cx="1676400" cy="71126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b="1" dirty="0">
                    <a:solidFill>
                      <a:schemeClr val="tx1"/>
                    </a:solidFill>
                  </a:rPr>
                  <a:t>Executor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CCD484-7BD6-4906-BED2-A16678087C21}"/>
                  </a:ext>
                </a:extLst>
              </p:cNvPr>
              <p:cNvSpPr/>
              <p:nvPr/>
            </p:nvSpPr>
            <p:spPr bwMode="auto">
              <a:xfrm>
                <a:off x="6629400" y="2437694"/>
                <a:ext cx="914400" cy="304827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90488" tIns="44450" rIns="90488" bIns="44450"/>
              <a:lstStyle/>
              <a:p>
                <a:pPr>
                  <a:spcBef>
                    <a:spcPct val="20000"/>
                  </a:spcBef>
                  <a:buClr>
                    <a:schemeClr val="tx1"/>
                  </a:buClr>
                  <a:defRPr/>
                </a:pPr>
                <a:r>
                  <a:rPr lang="en-IN" sz="1400" dirty="0">
                    <a:solidFill>
                      <a:schemeClr val="tx1"/>
                    </a:solidFill>
                  </a:rPr>
                  <a:t>rdd_2</a:t>
                </a:r>
              </a:p>
            </p:txBody>
          </p:sp>
        </p:grpSp>
        <p:cxnSp>
          <p:nvCxnSpPr>
            <p:cNvPr id="85005" name="Straight Connector 85004">
              <a:extLst>
                <a:ext uri="{FF2B5EF4-FFF2-40B4-BE49-F238E27FC236}">
                  <a16:creationId xmlns:a16="http://schemas.microsoft.com/office/drawing/2014/main" id="{0D26A579-C549-4717-A7C8-94D88D7248A9}"/>
                </a:ext>
              </a:extLst>
            </p:cNvPr>
            <p:cNvCxnSpPr/>
            <p:nvPr/>
          </p:nvCxnSpPr>
          <p:spPr bwMode="auto">
            <a:xfrm>
              <a:off x="6181725" y="1828448"/>
              <a:ext cx="0" cy="4038952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043162B-0ABA-43B6-A769-3F1747EBC75C}"/>
                </a:ext>
              </a:extLst>
            </p:cNvPr>
            <p:cNvCxnSpPr/>
            <p:nvPr/>
          </p:nvCxnSpPr>
          <p:spPr bwMode="auto">
            <a:xfrm>
              <a:off x="7772400" y="1828448"/>
              <a:ext cx="0" cy="403736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5013" name="Straight Connector 85012">
              <a:extLst>
                <a:ext uri="{FF2B5EF4-FFF2-40B4-BE49-F238E27FC236}">
                  <a16:creationId xmlns:a16="http://schemas.microsoft.com/office/drawing/2014/main" id="{DBAA6B14-EE3A-4919-A3FD-D0236384A4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70612" y="5865812"/>
              <a:ext cx="1639888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80B01A2-A3D9-47D2-A56E-D57B49D4726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62675" y="1814159"/>
              <a:ext cx="1609725" cy="14289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887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6342-6ABF-43BC-985C-2FAC89D19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RDD?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7BA236-4676-444A-889D-2599B6C6A4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66800"/>
            <a:ext cx="9591675" cy="50292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RDD is an immutable collection of objects which computes on the different node of the cluster.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 RDDs are logically partitioned across many nodes for parallel computation.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sp>
        <p:nvSpPr>
          <p:cNvPr id="100356" name="Rectangle 23">
            <a:extLst>
              <a:ext uri="{FF2B5EF4-FFF2-40B4-BE49-F238E27FC236}">
                <a16:creationId xmlns:a16="http://schemas.microsoft.com/office/drawing/2014/main" id="{0D256A7C-A5A1-4DCB-9924-7BBB1BFB0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1676400"/>
            <a:ext cx="14097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036F2C-FE92-42EE-92EA-AB3670160343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3124200"/>
            <a:ext cx="7094538" cy="2160588"/>
            <a:chOff x="850006" y="1983346"/>
            <a:chExt cx="7094112" cy="215985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9C87A74-C741-4EED-BA87-C77861BD165D}"/>
                </a:ext>
              </a:extLst>
            </p:cNvPr>
            <p:cNvSpPr/>
            <p:nvPr/>
          </p:nvSpPr>
          <p:spPr>
            <a:xfrm>
              <a:off x="850006" y="1983346"/>
              <a:ext cx="1944571" cy="2150329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800" kern="0" dirty="0">
                  <a:solidFill>
                    <a:srgbClr val="000000"/>
                  </a:solidFill>
                  <a:latin typeface="Arial"/>
                </a:rPr>
                <a:t>Spark Worker 1</a:t>
              </a:r>
              <a:endParaRPr lang="en-US" sz="180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F52D92-7372-4894-B3BC-795181D5F643}"/>
                </a:ext>
              </a:extLst>
            </p:cNvPr>
            <p:cNvSpPr/>
            <p:nvPr/>
          </p:nvSpPr>
          <p:spPr>
            <a:xfrm>
              <a:off x="1056369" y="2243607"/>
              <a:ext cx="1519147" cy="563371"/>
            </a:xfrm>
            <a:prstGeom prst="rect">
              <a:avLst/>
            </a:prstGeom>
            <a:solidFill>
              <a:srgbClr val="80008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DFCE96-F261-455E-B661-6F45B66CD44A}"/>
                </a:ext>
              </a:extLst>
            </p:cNvPr>
            <p:cNvSpPr/>
            <p:nvPr/>
          </p:nvSpPr>
          <p:spPr>
            <a:xfrm>
              <a:off x="1056369" y="3067239"/>
              <a:ext cx="1519147" cy="76808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747C003-8F6B-47D3-969A-CAAE42C36E1F}"/>
                </a:ext>
              </a:extLst>
            </p:cNvPr>
            <p:cNvSpPr/>
            <p:nvPr/>
          </p:nvSpPr>
          <p:spPr>
            <a:xfrm>
              <a:off x="5999547" y="1983346"/>
              <a:ext cx="1944571" cy="2150329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800" kern="0" dirty="0">
                  <a:solidFill>
                    <a:srgbClr val="000000"/>
                  </a:solidFill>
                  <a:latin typeface="Arial"/>
                </a:rPr>
                <a:t>Spark Worker 3</a:t>
              </a:r>
              <a:endParaRPr lang="en-US" sz="18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44508B6-49B4-4C41-A0DE-0E96DD114B30}"/>
                </a:ext>
              </a:extLst>
            </p:cNvPr>
            <p:cNvSpPr/>
            <p:nvPr/>
          </p:nvSpPr>
          <p:spPr>
            <a:xfrm>
              <a:off x="6205909" y="2243607"/>
              <a:ext cx="1519147" cy="563371"/>
            </a:xfrm>
            <a:prstGeom prst="rect">
              <a:avLst/>
            </a:prstGeom>
            <a:solidFill>
              <a:srgbClr val="80008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9FC491-7FA7-4C24-B05B-51932060087B}"/>
                </a:ext>
              </a:extLst>
            </p:cNvPr>
            <p:cNvSpPr/>
            <p:nvPr/>
          </p:nvSpPr>
          <p:spPr>
            <a:xfrm>
              <a:off x="6205909" y="3067239"/>
              <a:ext cx="1519147" cy="76808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9941EE0-187D-48CD-A53B-90A082409DB6}"/>
                </a:ext>
              </a:extLst>
            </p:cNvPr>
            <p:cNvSpPr/>
            <p:nvPr/>
          </p:nvSpPr>
          <p:spPr>
            <a:xfrm>
              <a:off x="3424776" y="1992868"/>
              <a:ext cx="1944571" cy="2150329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sz="1800" kern="0" dirty="0">
                <a:solidFill>
                  <a:srgbClr val="000000"/>
                </a:solidFill>
                <a:latin typeface="Arial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IN" sz="1800" kern="0" dirty="0">
                  <a:solidFill>
                    <a:srgbClr val="000000"/>
                  </a:solidFill>
                  <a:latin typeface="Arial"/>
                </a:rPr>
                <a:t>Spark Worker 2</a:t>
              </a:r>
              <a:endParaRPr lang="en-US" sz="1800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EF6F706-31DC-4A92-9C56-C238F78CE36E}"/>
                </a:ext>
              </a:extLst>
            </p:cNvPr>
            <p:cNvSpPr/>
            <p:nvPr/>
          </p:nvSpPr>
          <p:spPr>
            <a:xfrm>
              <a:off x="3631139" y="2253129"/>
              <a:ext cx="1519147" cy="563371"/>
            </a:xfrm>
            <a:prstGeom prst="rect">
              <a:avLst/>
            </a:prstGeom>
            <a:solidFill>
              <a:srgbClr val="80008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A25CC7-8C5B-4355-A4C5-CC3AF378404D}"/>
                </a:ext>
              </a:extLst>
            </p:cNvPr>
            <p:cNvSpPr/>
            <p:nvPr/>
          </p:nvSpPr>
          <p:spPr>
            <a:xfrm>
              <a:off x="3631139" y="3076761"/>
              <a:ext cx="1519147" cy="768088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7FD586F-995B-4A7E-AFD5-D7B8A66FD647}"/>
              </a:ext>
            </a:extLst>
          </p:cNvPr>
          <p:cNvSpPr/>
          <p:nvPr/>
        </p:nvSpPr>
        <p:spPr>
          <a:xfrm>
            <a:off x="3302001" y="3522663"/>
            <a:ext cx="5280025" cy="1147762"/>
          </a:xfrm>
          <a:prstGeom prst="roundRect">
            <a:avLst/>
          </a:prstGeom>
          <a:solidFill>
            <a:srgbClr val="00AEEF">
              <a:lumMod val="75000"/>
              <a:alpha val="66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1800" kern="0" dirty="0">
                <a:solidFill>
                  <a:srgbClr val="000000"/>
                </a:solidFill>
                <a:latin typeface="Arial"/>
              </a:rPr>
              <a:t>Resilient Distributed Dataset</a:t>
            </a:r>
            <a:endParaRPr lang="en-US" sz="18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68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688-89BC-4B7D-A7C7-21701BE6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RDD Characteristics</a:t>
            </a:r>
          </a:p>
        </p:txBody>
      </p:sp>
      <p:sp>
        <p:nvSpPr>
          <p:cNvPr id="106499" name="Content Placeholder 4">
            <a:extLst>
              <a:ext uri="{FF2B5EF4-FFF2-40B4-BE49-F238E27FC236}">
                <a16:creationId xmlns:a16="http://schemas.microsoft.com/office/drawing/2014/main" id="{6A661E8C-1E4C-481B-8E97-E233488FFA1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484313"/>
            <a:ext cx="10620375" cy="4748212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alt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Partitions: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RDD represent data in memory.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handle huge volume of data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divided in to partitions that are distributed to multiple machines called nodes.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data in parallel.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7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688-89BC-4B7D-A7C7-21701BE6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RDD Characteristics</a:t>
            </a:r>
          </a:p>
        </p:txBody>
      </p:sp>
      <p:sp>
        <p:nvSpPr>
          <p:cNvPr id="106499" name="Content Placeholder 4">
            <a:extLst>
              <a:ext uri="{FF2B5EF4-FFF2-40B4-BE49-F238E27FC236}">
                <a16:creationId xmlns:a16="http://schemas.microsoft.com/office/drawing/2014/main" id="{6A661E8C-1E4C-481B-8E97-E233488FFA1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alt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 - Only: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RDDs are immutable.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be modified in place.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modify, there are only two types of operations.</a:t>
            </a:r>
          </a:p>
          <a:p>
            <a:pPr lvl="2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Transformations</a:t>
            </a:r>
          </a:p>
          <a:p>
            <a:pPr lvl="2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65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4DB8-93DD-4464-BDE2-ED42D9F5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RDD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55C2E-8C35-4D02-ADBE-CCAF589930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9200"/>
            <a:ext cx="8753475" cy="5181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Transformation: 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Converts an RDD into another RDD.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records in dataset.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 dataset is loaded into memory, you can perform chain of transformation before you see some results.</a:t>
            </a: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273050" lvl="2" indent="-2730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only certain records.</a:t>
            </a:r>
          </a:p>
          <a:p>
            <a:pPr marL="273050" lvl="2" indent="-2730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specific field.</a:t>
            </a: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grpSp>
        <p:nvGrpSpPr>
          <p:cNvPr id="106500" name="Group 19">
            <a:extLst>
              <a:ext uri="{FF2B5EF4-FFF2-40B4-BE49-F238E27FC236}">
                <a16:creationId xmlns:a16="http://schemas.microsoft.com/office/drawing/2014/main" id="{18F50C6C-7A90-4585-8C14-C53218A044D6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5029200"/>
            <a:ext cx="4865688" cy="762000"/>
            <a:chOff x="571534" y="3505200"/>
            <a:chExt cx="4865607" cy="76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5F00A9-8A8B-4B10-BF1A-A9AD814FD3EC}"/>
                </a:ext>
              </a:extLst>
            </p:cNvPr>
            <p:cNvSpPr/>
            <p:nvPr/>
          </p:nvSpPr>
          <p:spPr bwMode="auto">
            <a:xfrm>
              <a:off x="3435336" y="3505200"/>
              <a:ext cx="2001805" cy="762000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just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</a:t>
              </a: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New RDD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1720E5-CF4A-47EE-83BF-814673725565}"/>
                </a:ext>
              </a:extLst>
            </p:cNvPr>
            <p:cNvSpPr/>
            <p:nvPr/>
          </p:nvSpPr>
          <p:spPr bwMode="auto">
            <a:xfrm>
              <a:off x="571534" y="3505200"/>
              <a:ext cx="1828770" cy="762000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</a:t>
              </a: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RDD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B62E2A52-4B38-440C-B113-584FC6BDD7CA}"/>
                </a:ext>
              </a:extLst>
            </p:cNvPr>
            <p:cNvSpPr/>
            <p:nvPr/>
          </p:nvSpPr>
          <p:spPr bwMode="auto">
            <a:xfrm>
              <a:off x="2533651" y="3657600"/>
              <a:ext cx="827074" cy="457200"/>
            </a:xfrm>
            <a:prstGeom prst="right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0488" tIns="44450" rIns="90488" bIns="44450"/>
            <a:lstStyle/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  <a:buFontTx/>
                <a:buChar char="•"/>
                <a:defRPr/>
              </a:pPr>
              <a:endParaRPr lang="en-IN" sz="2800">
                <a:solidFill>
                  <a:schemeClr val="tx1"/>
                </a:solidFill>
              </a:endParaRPr>
            </a:p>
          </p:txBody>
        </p:sp>
      </p:grpSp>
      <p:sp>
        <p:nvSpPr>
          <p:cNvPr id="106501" name="TextBox 20">
            <a:extLst>
              <a:ext uri="{FF2B5EF4-FFF2-40B4-BE49-F238E27FC236}">
                <a16:creationId xmlns:a16="http://schemas.microsoft.com/office/drawing/2014/main" id="{61F9F546-C741-4625-B097-50756EF28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200" y="4597400"/>
            <a:ext cx="160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5054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E4DB8-93DD-4464-BDE2-ED42D9F5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RDD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655C2E-8C35-4D02-ADBE-CCAF589930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19200"/>
            <a:ext cx="8753475" cy="5181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Actions: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data processing doesn’t happen immediately.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happens only user requests a result.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10 rows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Sum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Count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grpSp>
        <p:nvGrpSpPr>
          <p:cNvPr id="108548" name="Group 2">
            <a:extLst>
              <a:ext uri="{FF2B5EF4-FFF2-40B4-BE49-F238E27FC236}">
                <a16:creationId xmlns:a16="http://schemas.microsoft.com/office/drawing/2014/main" id="{F4364AD4-0DB4-4086-AF2C-A82B71102E4F}"/>
              </a:ext>
            </a:extLst>
          </p:cNvPr>
          <p:cNvGrpSpPr>
            <a:grpSpLocks/>
          </p:cNvGrpSpPr>
          <p:nvPr/>
        </p:nvGrpSpPr>
        <p:grpSpPr bwMode="auto">
          <a:xfrm>
            <a:off x="5762625" y="4114801"/>
            <a:ext cx="4586288" cy="1014413"/>
            <a:chOff x="5334000" y="4630737"/>
            <a:chExt cx="4586288" cy="1014855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C6AF337-1BDE-4C40-ADB4-E6B1D13AFFE3}"/>
                </a:ext>
              </a:extLst>
            </p:cNvPr>
            <p:cNvSpPr/>
            <p:nvPr/>
          </p:nvSpPr>
          <p:spPr bwMode="auto">
            <a:xfrm rot="5400000">
              <a:off x="7581800" y="5037414"/>
              <a:ext cx="457399" cy="457200"/>
            </a:xfrm>
            <a:prstGeom prst="triangl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0488" tIns="44450" rIns="90488" bIns="44450"/>
            <a:lstStyle/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  <a:buFontTx/>
                <a:buChar char="•"/>
                <a:defRPr/>
              </a:pPr>
              <a:endParaRPr lang="en-IN" sz="2800">
                <a:solidFill>
                  <a:schemeClr val="tx1"/>
                </a:solidFill>
              </a:endParaRPr>
            </a:p>
          </p:txBody>
        </p:sp>
        <p:sp>
          <p:nvSpPr>
            <p:cNvPr id="108550" name="TextBox 27">
              <a:extLst>
                <a:ext uri="{FF2B5EF4-FFF2-40B4-BE49-F238E27FC236}">
                  <a16:creationId xmlns:a16="http://schemas.microsoft.com/office/drawing/2014/main" id="{9D46136A-F978-4416-8E6A-000FA10E2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88" y="4630737"/>
              <a:ext cx="2590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</a:p>
          </p:txBody>
        </p:sp>
        <p:sp>
          <p:nvSpPr>
            <p:cNvPr id="108551" name="TextBox 28">
              <a:extLst>
                <a:ext uri="{FF2B5EF4-FFF2-40B4-BE49-F238E27FC236}">
                  <a16:creationId xmlns:a16="http://schemas.microsoft.com/office/drawing/2014/main" id="{7097A961-6727-4DAD-A760-4D4393F45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5071044"/>
              <a:ext cx="1066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2FAA5B-5BA0-4C24-96B2-0E96A1A5CC11}"/>
                </a:ext>
              </a:extLst>
            </p:cNvPr>
            <p:cNvSpPr/>
            <p:nvPr/>
          </p:nvSpPr>
          <p:spPr bwMode="auto">
            <a:xfrm>
              <a:off x="5334000" y="4921377"/>
              <a:ext cx="1828800" cy="724215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just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</a:t>
              </a: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33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3688-89BC-4B7D-A7C7-21701BE6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an RDD</a:t>
            </a:r>
          </a:p>
        </p:txBody>
      </p:sp>
      <p:sp>
        <p:nvSpPr>
          <p:cNvPr id="112643" name="Content Placeholder 4">
            <a:extLst>
              <a:ext uri="{FF2B5EF4-FFF2-40B4-BE49-F238E27FC236}">
                <a16:creationId xmlns:a16="http://schemas.microsoft.com/office/drawing/2014/main" id="{EA5F41EF-BFA3-42E2-8444-D7DB9862A53E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295400"/>
            <a:ext cx="8753475" cy="48006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buSzPct val="50000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ways to create an RDD.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loading an external dataset, or 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distributing a collection of objects (e.g., a list or set).</a:t>
            </a:r>
          </a:p>
        </p:txBody>
      </p:sp>
    </p:spTree>
    <p:extLst>
      <p:ext uri="{BB962C8B-B14F-4D97-AF65-F5344CB8AC3E}">
        <p14:creationId xmlns:p14="http://schemas.microsoft.com/office/powerpoint/2010/main" val="173841007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A1EE03-E102-410D-AD4B-C2EF65F0E510}"/>
</file>

<file path=customXml/itemProps3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224</TotalTime>
  <Words>1649</Words>
  <Application>Microsoft Office PowerPoint</Application>
  <PresentationFormat>Widescreen</PresentationFormat>
  <Paragraphs>314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Courier New</vt:lpstr>
      <vt:lpstr>Graphik</vt:lpstr>
      <vt:lpstr>Graphik Regular</vt:lpstr>
      <vt:lpstr>Times New Roman</vt:lpstr>
      <vt:lpstr>Wingdings</vt:lpstr>
      <vt:lpstr>Title Master</vt:lpstr>
      <vt:lpstr>Content Layouts</vt:lpstr>
      <vt:lpstr>PowerPoint Presentation</vt:lpstr>
      <vt:lpstr>PowerPoint Presentation</vt:lpstr>
      <vt:lpstr>What is RDD?</vt:lpstr>
      <vt:lpstr>What is RDD?</vt:lpstr>
      <vt:lpstr>RDD Characteristics</vt:lpstr>
      <vt:lpstr>RDD Characteristics</vt:lpstr>
      <vt:lpstr>RDD Operations</vt:lpstr>
      <vt:lpstr>RDD Operations</vt:lpstr>
      <vt:lpstr> Creating an RDD</vt:lpstr>
      <vt:lpstr>Creating an RDD -  Using Parallelized Collections</vt:lpstr>
      <vt:lpstr>Creating an RDD – Using Text File</vt:lpstr>
      <vt:lpstr>Creating an RDD – Using Text File</vt:lpstr>
      <vt:lpstr>Creating an RDD –  File Partitioning</vt:lpstr>
      <vt:lpstr>Creating an RDD – Using Text File</vt:lpstr>
      <vt:lpstr>Creating an RDD – Using Text File</vt:lpstr>
      <vt:lpstr>Creating an RDD – Using Text File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Bayya Reddy, Roopa</cp:lastModifiedBy>
  <cp:revision>18</cp:revision>
  <dcterms:created xsi:type="dcterms:W3CDTF">2020-09-14T07:46:07Z</dcterms:created>
  <dcterms:modified xsi:type="dcterms:W3CDTF">2022-10-18T11:51:50Z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